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D8F0499B-9F72-4B02-8C16-60817D662B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2013490"/>
            <a:ext cx="11847026" cy="2831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9"/>
            <a:ext cx="11416145" cy="42533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0" name="表格 9">
            <a:extLst>
              <a:ext uri="{FF2B5EF4-FFF2-40B4-BE49-F238E27FC236}">
                <a16:creationId xmlns:a16="http://schemas.microsoft.com/office/drawing/2014/main" id="{7D51B66C-2694-4028-942B-FAB958FCF8BC}"/>
              </a:ext>
            </a:extLst>
          </p:cNvPr>
          <p:cNvGraphicFramePr>
            <a:graphicFrameLocks noGrp="1"/>
          </p:cNvGraphicFramePr>
          <p:nvPr>
            <p:extLst>
              <p:ext uri="{D42A27DB-BD31-4B8C-83A1-F6EECF244321}">
                <p14:modId xmlns:p14="http://schemas.microsoft.com/office/powerpoint/2010/main" val="3222413120"/>
              </p:ext>
            </p:extLst>
          </p:nvPr>
        </p:nvGraphicFramePr>
        <p:xfrm>
          <a:off x="744083" y="537362"/>
          <a:ext cx="10703833" cy="5783274"/>
        </p:xfrm>
        <a:graphic>
          <a:graphicData uri="http://schemas.openxmlformats.org/drawingml/2006/table">
            <a:tbl>
              <a:tblPr firstRow="1" firstCol="1" bandRow="1">
                <a:tableStyleId>{F5AB1C69-6EDB-4FF4-983F-18BD219EF322}</a:tableStyleId>
              </a:tblPr>
              <a:tblGrid>
                <a:gridCol w="1458463">
                  <a:extLst>
                    <a:ext uri="{9D8B030D-6E8A-4147-A177-3AD203B41FA5}">
                      <a16:colId xmlns:a16="http://schemas.microsoft.com/office/drawing/2014/main" val="2654932971"/>
                    </a:ext>
                  </a:extLst>
                </a:gridCol>
                <a:gridCol w="1154875">
                  <a:extLst>
                    <a:ext uri="{9D8B030D-6E8A-4147-A177-3AD203B41FA5}">
                      <a16:colId xmlns:a16="http://schemas.microsoft.com/office/drawing/2014/main" val="3535609993"/>
                    </a:ext>
                  </a:extLst>
                </a:gridCol>
                <a:gridCol w="1168905">
                  <a:extLst>
                    <a:ext uri="{9D8B030D-6E8A-4147-A177-3AD203B41FA5}">
                      <a16:colId xmlns:a16="http://schemas.microsoft.com/office/drawing/2014/main" val="2816891058"/>
                    </a:ext>
                  </a:extLst>
                </a:gridCol>
                <a:gridCol w="1519578">
                  <a:extLst>
                    <a:ext uri="{9D8B030D-6E8A-4147-A177-3AD203B41FA5}">
                      <a16:colId xmlns:a16="http://schemas.microsoft.com/office/drawing/2014/main" val="2947249339"/>
                    </a:ext>
                  </a:extLst>
                </a:gridCol>
                <a:gridCol w="2037236">
                  <a:extLst>
                    <a:ext uri="{9D8B030D-6E8A-4147-A177-3AD203B41FA5}">
                      <a16:colId xmlns:a16="http://schemas.microsoft.com/office/drawing/2014/main" val="3016405586"/>
                    </a:ext>
                  </a:extLst>
                </a:gridCol>
                <a:gridCol w="2070633">
                  <a:extLst>
                    <a:ext uri="{9D8B030D-6E8A-4147-A177-3AD203B41FA5}">
                      <a16:colId xmlns:a16="http://schemas.microsoft.com/office/drawing/2014/main" val="2630072183"/>
                    </a:ext>
                  </a:extLst>
                </a:gridCol>
                <a:gridCol w="1294143">
                  <a:extLst>
                    <a:ext uri="{9D8B030D-6E8A-4147-A177-3AD203B41FA5}">
                      <a16:colId xmlns:a16="http://schemas.microsoft.com/office/drawing/2014/main" val="2126954749"/>
                    </a:ext>
                  </a:extLst>
                </a:gridCol>
              </a:tblGrid>
              <a:tr h="580399">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84915332"/>
                  </a:ext>
                </a:extLst>
              </a:tr>
              <a:tr h="1035751">
                <a:tc>
                  <a:txBody>
                    <a:bodyPr/>
                    <a:lstStyle/>
                    <a:p>
                      <a:pPr algn="ctr">
                        <a:lnSpc>
                          <a:spcPct val="150000"/>
                        </a:lnSpc>
                        <a:spcAft>
                          <a:spcPts val="0"/>
                        </a:spcAft>
                      </a:pPr>
                      <a:r>
                        <a:rPr lang="en-US" sz="2400" kern="100">
                          <a:effectLst/>
                        </a:rPr>
                        <a:t>PPT</a:t>
                      </a:r>
                      <a:r>
                        <a:rPr lang="zh-CN" sz="2400" kern="100">
                          <a:effectLst/>
                        </a:rPr>
                        <a:t>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585253349"/>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389707974"/>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97010195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1822785202"/>
                  </a:ext>
                </a:extLst>
              </a:tr>
              <a:tr h="683797">
                <a:tc>
                  <a:txBody>
                    <a:bodyPr/>
                    <a:lstStyle/>
                    <a:p>
                      <a:pPr algn="ctr">
                        <a:lnSpc>
                          <a:spcPct val="150000"/>
                        </a:lnSpc>
                        <a:spcAft>
                          <a:spcPts val="0"/>
                        </a:spcAft>
                      </a:pPr>
                      <a:r>
                        <a:rPr lang="en-US" sz="2400" kern="100">
                          <a:effectLst/>
                        </a:rPr>
                        <a:t>PPT</a:t>
                      </a:r>
                      <a:r>
                        <a:rPr lang="zh-CN" sz="2400" kern="100">
                          <a:effectLst/>
                        </a:rPr>
                        <a:t>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0279" marR="50279" marT="0" marB="0"/>
                </a:tc>
                <a:extLst>
                  <a:ext uri="{0D108BD9-81ED-4DB2-BD59-A6C34878D82A}">
                    <a16:rowId xmlns:a16="http://schemas.microsoft.com/office/drawing/2014/main" val="3552709897"/>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1008126150"/>
              </p:ext>
            </p:extLst>
          </p:nvPr>
        </p:nvGraphicFramePr>
        <p:xfrm>
          <a:off x="744085" y="2114105"/>
          <a:ext cx="10703831" cy="415639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a:effectLst/>
                        </a:rPr>
                        <a:t>原型设计员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p>
                      <a:pPr algn="ctr">
                        <a:lnSpc>
                          <a:spcPct val="150000"/>
                        </a:lnSpc>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608052436"/>
              </p:ext>
            </p:extLst>
          </p:nvPr>
        </p:nvGraphicFramePr>
        <p:xfrm>
          <a:off x="731114" y="31318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1003320836"/>
              </p:ext>
            </p:extLst>
          </p:nvPr>
        </p:nvGraphicFramePr>
        <p:xfrm>
          <a:off x="602202" y="1889923"/>
          <a:ext cx="10987593" cy="4030219"/>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12414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0">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strVal val="#ppt_w+.3"/>
                                          </p:val>
                                        </p:tav>
                                        <p:tav tm="100000">
                                          <p:val>
                                            <p:strVal val="#ppt_w"/>
                                          </p:val>
                                        </p:tav>
                                      </p:tavLst>
                                    </p:anim>
                                    <p:anim calcmode="lin" valueType="num">
                                      <p:cBhvr>
                                        <p:cTn id="64" dur="500" fill="hold"/>
                                        <p:tgtEl>
                                          <p:spTgt spid="10"/>
                                        </p:tgtEl>
                                        <p:attrNameLst>
                                          <p:attrName>ppt_h</p:attrName>
                                        </p:attrNameLst>
                                      </p:cBhvr>
                                      <p:tavLst>
                                        <p:tav tm="0">
                                          <p:val>
                                            <p:strVal val="#ppt_h"/>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0"/>
                                        </p:tgtEl>
                                        <p:attrNameLst>
                                          <p:attrName>ppt_w</p:attrName>
                                        </p:attrNameLst>
                                      </p:cBhvr>
                                      <p:tavLst>
                                        <p:tav tm="0">
                                          <p:val>
                                            <p:strVal val="ppt_w"/>
                                          </p:val>
                                        </p:tav>
                                        <p:tav tm="100000">
                                          <p:val>
                                            <p:strVal val="ppt_w+.3"/>
                                          </p:val>
                                        </p:tav>
                                      </p:tavLst>
                                    </p:anim>
                                    <p:anim calcmode="lin" valueType="num">
                                      <p:cBhvr>
                                        <p:cTn id="70" dur="500"/>
                                        <p:tgtEl>
                                          <p:spTgt spid="10"/>
                                        </p:tgtEl>
                                        <p:attrNameLst>
                                          <p:attrName>ppt_h</p:attrName>
                                        </p:attrNameLst>
                                      </p:cBhvr>
                                      <p:tavLst>
                                        <p:tav tm="0">
                                          <p:val>
                                            <p:strVal val="ppt_h"/>
                                          </p:val>
                                        </p:tav>
                                        <p:tav tm="100000">
                                          <p:val>
                                            <p:strVal val="ppt_h"/>
                                          </p:val>
                                        </p:tav>
                                      </p:tavLst>
                                    </p:anim>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strVal val="#ppt_w+.3"/>
                                          </p:val>
                                        </p:tav>
                                        <p:tav tm="100000">
                                          <p:val>
                                            <p:strVal val="#ppt_w"/>
                                          </p:val>
                                        </p:tav>
                                      </p:tavLst>
                                    </p:anim>
                                    <p:anim calcmode="lin" valueType="num">
                                      <p:cBhvr>
                                        <p:cTn id="78" dur="500" fill="hold"/>
                                        <p:tgtEl>
                                          <p:spTgt spid="11"/>
                                        </p:tgtEl>
                                        <p:attrNameLst>
                                          <p:attrName>ppt_h</p:attrName>
                                        </p:attrNameLst>
                                      </p:cBhvr>
                                      <p:tavLst>
                                        <p:tav tm="0">
                                          <p:val>
                                            <p:strVal val="#ppt_h"/>
                                          </p:val>
                                        </p:tav>
                                        <p:tav tm="100000">
                                          <p:val>
                                            <p:strVal val="#ppt_h"/>
                                          </p:val>
                                        </p:tav>
                                      </p:tavLst>
                                    </p:anim>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1"/>
                                        </p:tgtEl>
                                        <p:attrNameLst>
                                          <p:attrName>ppt_w</p:attrName>
                                        </p:attrNameLst>
                                      </p:cBhvr>
                                      <p:tavLst>
                                        <p:tav tm="0">
                                          <p:val>
                                            <p:strVal val="ppt_w"/>
                                          </p:val>
                                        </p:tav>
                                        <p:tav tm="100000">
                                          <p:val>
                                            <p:strVal val="ppt_w+.3"/>
                                          </p:val>
                                        </p:tav>
                                      </p:tavLst>
                                    </p:anim>
                                    <p:anim calcmode="lin" valueType="num">
                                      <p:cBhvr>
                                        <p:cTn id="84" dur="500"/>
                                        <p:tgtEl>
                                          <p:spTgt spid="11"/>
                                        </p:tgtEl>
                                        <p:attrNameLst>
                                          <p:attrName>ppt_h</p:attrName>
                                        </p:attrNameLst>
                                      </p:cBhvr>
                                      <p:tavLst>
                                        <p:tav tm="0">
                                          <p:val>
                                            <p:strVal val="ppt_h"/>
                                          </p:val>
                                        </p:tav>
                                        <p:tav tm="100000">
                                          <p:val>
                                            <p:strVal val="ppt_h"/>
                                          </p:val>
                                        </p:tav>
                                      </p:tavLst>
                                    </p:anim>
                                    <p:animEffect transition="out" filter="fade">
                                      <p:cBhvr>
                                        <p:cTn id="85" dur="500"/>
                                        <p:tgtEl>
                                          <p:spTgt spid="11"/>
                                        </p:tgtEl>
                                      </p:cBhvr>
                                    </p:animEffect>
                                    <p:set>
                                      <p:cBhvr>
                                        <p:cTn id="86" dur="1" fill="hold">
                                          <p:stCondLst>
                                            <p:cond delay="499"/>
                                          </p:stCondLst>
                                        </p:cTn>
                                        <p:tgtEl>
                                          <p:spTgt spid="1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strVal val="#ppt_w+.3"/>
                                          </p:val>
                                        </p:tav>
                                        <p:tav tm="100000">
                                          <p:val>
                                            <p:strVal val="#ppt_w"/>
                                          </p:val>
                                        </p:tav>
                                      </p:tavLst>
                                    </p:anim>
                                    <p:anim calcmode="lin" valueType="num">
                                      <p:cBhvr>
                                        <p:cTn id="92" dur="500" fill="hold"/>
                                        <p:tgtEl>
                                          <p:spTgt spid="12"/>
                                        </p:tgtEl>
                                        <p:attrNameLst>
                                          <p:attrName>ppt_h</p:attrName>
                                        </p:attrNameLst>
                                      </p:cBhvr>
                                      <p:tavLst>
                                        <p:tav tm="0">
                                          <p:val>
                                            <p:strVal val="#ppt_h"/>
                                          </p:val>
                                        </p:tav>
                                        <p:tav tm="100000">
                                          <p:val>
                                            <p:strVal val="#ppt_h"/>
                                          </p:val>
                                        </p:tav>
                                      </p:tavLst>
                                    </p:anim>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2"/>
                                        </p:tgtEl>
                                        <p:attrNameLst>
                                          <p:attrName>ppt_w</p:attrName>
                                        </p:attrNameLst>
                                      </p:cBhvr>
                                      <p:tavLst>
                                        <p:tav tm="0">
                                          <p:val>
                                            <p:strVal val="ppt_w"/>
                                          </p:val>
                                        </p:tav>
                                        <p:tav tm="100000">
                                          <p:val>
                                            <p:strVal val="ppt_w+.3"/>
                                          </p:val>
                                        </p:tav>
                                      </p:tavLst>
                                    </p:anim>
                                    <p:anim calcmode="lin" valueType="num">
                                      <p:cBhvr>
                                        <p:cTn id="98" dur="500"/>
                                        <p:tgtEl>
                                          <p:spTgt spid="12"/>
                                        </p:tgtEl>
                                        <p:attrNameLst>
                                          <p:attrName>ppt_h</p:attrName>
                                        </p:attrNameLst>
                                      </p:cBhvr>
                                      <p:tavLst>
                                        <p:tav tm="0">
                                          <p:val>
                                            <p:strVal val="ppt_h"/>
                                          </p:val>
                                        </p:tav>
                                        <p:tav tm="100000">
                                          <p:val>
                                            <p:strVal val="ppt_h"/>
                                          </p:val>
                                        </p:tav>
                                      </p:tavLst>
                                    </p:anim>
                                    <p:animEffect transition="out" filter="fade">
                                      <p:cBhvr>
                                        <p:cTn id="99" dur="500"/>
                                        <p:tgtEl>
                                          <p:spTgt spid="12"/>
                                        </p:tgtEl>
                                      </p:cBhvr>
                                    </p:animEffect>
                                    <p:set>
                                      <p:cBhvr>
                                        <p:cTn id="100" dur="1" fill="hold">
                                          <p:stCondLst>
                                            <p:cond delay="499"/>
                                          </p:stCondLst>
                                        </p:cTn>
                                        <p:tgtEl>
                                          <p:spTgt spid="1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ppt_w</p:attrName>
                                        </p:attrNameLst>
                                      </p:cBhvr>
                                      <p:tavLst>
                                        <p:tav tm="0">
                                          <p:val>
                                            <p:strVal val="#ppt_w+.3"/>
                                          </p:val>
                                        </p:tav>
                                        <p:tav tm="100000">
                                          <p:val>
                                            <p:strVal val="#ppt_w"/>
                                          </p:val>
                                        </p:tav>
                                      </p:tavLst>
                                    </p:anim>
                                    <p:anim calcmode="lin" valueType="num">
                                      <p:cBhvr>
                                        <p:cTn id="106" dur="500" fill="hold"/>
                                        <p:tgtEl>
                                          <p:spTgt spid="15"/>
                                        </p:tgtEl>
                                        <p:attrNameLst>
                                          <p:attrName>ppt_h</p:attrName>
                                        </p:attrNameLst>
                                      </p:cBhvr>
                                      <p:tavLst>
                                        <p:tav tm="0">
                                          <p:val>
                                            <p:strVal val="#ppt_h"/>
                                          </p:val>
                                        </p:tav>
                                        <p:tav tm="100000">
                                          <p:val>
                                            <p:strVal val="#ppt_h"/>
                                          </p:val>
                                        </p:tav>
                                      </p:tavLst>
                                    </p:anim>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15"/>
                                        </p:tgtEl>
                                        <p:attrNameLst>
                                          <p:attrName>ppt_w</p:attrName>
                                        </p:attrNameLst>
                                      </p:cBhvr>
                                      <p:tavLst>
                                        <p:tav tm="0">
                                          <p:val>
                                            <p:strVal val="ppt_w"/>
                                          </p:val>
                                        </p:tav>
                                        <p:tav tm="100000">
                                          <p:val>
                                            <p:strVal val="ppt_w+.3"/>
                                          </p:val>
                                        </p:tav>
                                      </p:tavLst>
                                    </p:anim>
                                    <p:anim calcmode="lin" valueType="num">
                                      <p:cBhvr>
                                        <p:cTn id="112" dur="500"/>
                                        <p:tgtEl>
                                          <p:spTgt spid="15"/>
                                        </p:tgtEl>
                                        <p:attrNameLst>
                                          <p:attrName>ppt_h</p:attrName>
                                        </p:attrNameLst>
                                      </p:cBhvr>
                                      <p:tavLst>
                                        <p:tav tm="0">
                                          <p:val>
                                            <p:strVal val="ppt_h"/>
                                          </p:val>
                                        </p:tav>
                                        <p:tav tm="100000">
                                          <p:val>
                                            <p:strVal val="ppt_h"/>
                                          </p:val>
                                        </p:tav>
                                      </p:tavLst>
                                    </p:anim>
                                    <p:animEffect transition="out" filter="fade">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2"/>
                                        </p:tgtEl>
                                        <p:attrNameLst>
                                          <p:attrName>style.visibility</p:attrName>
                                        </p:attrNameLst>
                                      </p:cBhvr>
                                      <p:to>
                                        <p:strVal val="visible"/>
                                      </p:to>
                                    </p:set>
                                    <p:anim calcmode="lin" valueType="num">
                                      <p:cBhvr>
                                        <p:cTn id="119" dur="500" fill="hold"/>
                                        <p:tgtEl>
                                          <p:spTgt spid="2"/>
                                        </p:tgtEl>
                                        <p:attrNameLst>
                                          <p:attrName>ppt_w</p:attrName>
                                        </p:attrNameLst>
                                      </p:cBhvr>
                                      <p:tavLst>
                                        <p:tav tm="0">
                                          <p:val>
                                            <p:strVal val="#ppt_w+.3"/>
                                          </p:val>
                                        </p:tav>
                                        <p:tav tm="100000">
                                          <p:val>
                                            <p:strVal val="#ppt_w"/>
                                          </p:val>
                                        </p:tav>
                                      </p:tavLst>
                                    </p:anim>
                                    <p:anim calcmode="lin" valueType="num">
                                      <p:cBhvr>
                                        <p:cTn id="120" dur="500" fill="hold"/>
                                        <p:tgtEl>
                                          <p:spTgt spid="2"/>
                                        </p:tgtEl>
                                        <p:attrNameLst>
                                          <p:attrName>ppt_h</p:attrName>
                                        </p:attrNameLst>
                                      </p:cBhvr>
                                      <p:tavLst>
                                        <p:tav tm="0">
                                          <p:val>
                                            <p:strVal val="#ppt_h"/>
                                          </p:val>
                                        </p:tav>
                                        <p:tav tm="100000">
                                          <p:val>
                                            <p:strVal val="#ppt_h"/>
                                          </p:val>
                                        </p:tav>
                                      </p:tavLst>
                                    </p:anim>
                                    <p:animEffect transition="in" filter="fade">
                                      <p:cBhvr>
                                        <p:cTn id="121" dur="500"/>
                                        <p:tgtEl>
                                          <p:spTgt spid="2"/>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2"/>
                                        </p:tgtEl>
                                        <p:attrNameLst>
                                          <p:attrName>ppt_w</p:attrName>
                                        </p:attrNameLst>
                                      </p:cBhvr>
                                      <p:tavLst>
                                        <p:tav tm="0">
                                          <p:val>
                                            <p:strVal val="ppt_w"/>
                                          </p:val>
                                        </p:tav>
                                        <p:tav tm="100000">
                                          <p:val>
                                            <p:strVal val="ppt_w+.3"/>
                                          </p:val>
                                        </p:tav>
                                      </p:tavLst>
                                    </p:anim>
                                    <p:anim calcmode="lin" valueType="num">
                                      <p:cBhvr>
                                        <p:cTn id="126" dur="500"/>
                                        <p:tgtEl>
                                          <p:spTgt spid="2"/>
                                        </p:tgtEl>
                                        <p:attrNameLst>
                                          <p:attrName>ppt_h</p:attrName>
                                        </p:attrNameLst>
                                      </p:cBhvr>
                                      <p:tavLst>
                                        <p:tav tm="0">
                                          <p:val>
                                            <p:strVal val="ppt_h"/>
                                          </p:val>
                                        </p:tav>
                                        <p:tav tm="100000">
                                          <p:val>
                                            <p:strVal val="ppt_h"/>
                                          </p:val>
                                        </p:tav>
                                      </p:tavLst>
                                    </p:anim>
                                    <p:animEffect transition="out" filter="fade">
                                      <p:cBhvr>
                                        <p:cTn id="127" dur="500"/>
                                        <p:tgtEl>
                                          <p:spTgt spid="2"/>
                                        </p:tgtEl>
                                      </p:cBhvr>
                                    </p:animEffect>
                                    <p:set>
                                      <p:cBhvr>
                                        <p:cTn id="128" dur="1" fill="hold">
                                          <p:stCondLst>
                                            <p:cond delay="499"/>
                                          </p:stCondLst>
                                        </p:cTn>
                                        <p:tgtEl>
                                          <p:spTgt spid="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50" presetClass="entr" presetSubtype="0" decel="100000" fill="hold" nodeType="clickEffect">
                                  <p:stCondLst>
                                    <p:cond delay="0"/>
                                  </p:stCondLst>
                                  <p:childTnLst>
                                    <p:set>
                                      <p:cBhvr>
                                        <p:cTn id="132" dur="1" fill="hold">
                                          <p:stCondLst>
                                            <p:cond delay="0"/>
                                          </p:stCondLst>
                                        </p:cTn>
                                        <p:tgtEl>
                                          <p:spTgt spid="3"/>
                                        </p:tgtEl>
                                        <p:attrNameLst>
                                          <p:attrName>style.visibility</p:attrName>
                                        </p:attrNameLst>
                                      </p:cBhvr>
                                      <p:to>
                                        <p:strVal val="visible"/>
                                      </p:to>
                                    </p:set>
                                    <p:anim calcmode="lin" valueType="num">
                                      <p:cBhvr>
                                        <p:cTn id="133" dur="500" fill="hold"/>
                                        <p:tgtEl>
                                          <p:spTgt spid="3"/>
                                        </p:tgtEl>
                                        <p:attrNameLst>
                                          <p:attrName>ppt_w</p:attrName>
                                        </p:attrNameLst>
                                      </p:cBhvr>
                                      <p:tavLst>
                                        <p:tav tm="0">
                                          <p:val>
                                            <p:strVal val="#ppt_w+.3"/>
                                          </p:val>
                                        </p:tav>
                                        <p:tav tm="100000">
                                          <p:val>
                                            <p:strVal val="#ppt_w"/>
                                          </p:val>
                                        </p:tav>
                                      </p:tavLst>
                                    </p:anim>
                                    <p:anim calcmode="lin" valueType="num">
                                      <p:cBhvr>
                                        <p:cTn id="134" dur="500" fill="hold"/>
                                        <p:tgtEl>
                                          <p:spTgt spid="3"/>
                                        </p:tgtEl>
                                        <p:attrNameLst>
                                          <p:attrName>ppt_h</p:attrName>
                                        </p:attrNameLst>
                                      </p:cBhvr>
                                      <p:tavLst>
                                        <p:tav tm="0">
                                          <p:val>
                                            <p:strVal val="#ppt_h"/>
                                          </p:val>
                                        </p:tav>
                                        <p:tav tm="100000">
                                          <p:val>
                                            <p:strVal val="#ppt_h"/>
                                          </p:val>
                                        </p:tav>
                                      </p:tavLst>
                                    </p:anim>
                                    <p:animEffect transition="in" filter="fade">
                                      <p:cBhvr>
                                        <p:cTn id="135" dur="500"/>
                                        <p:tgtEl>
                                          <p:spTgt spid="3"/>
                                        </p:tgtEl>
                                      </p:cBhvr>
                                    </p:animEffect>
                                  </p:childTnLst>
                                </p:cTn>
                              </p:par>
                            </p:childTnLst>
                          </p:cTn>
                        </p:par>
                      </p:childTnLst>
                    </p:cTn>
                  </p:par>
                  <p:par>
                    <p:cTn id="136" fill="hold">
                      <p:stCondLst>
                        <p:cond delay="indefinite"/>
                      </p:stCondLst>
                      <p:childTnLst>
                        <p:par>
                          <p:cTn id="137" fill="hold">
                            <p:stCondLst>
                              <p:cond delay="0"/>
                            </p:stCondLst>
                            <p:childTnLst>
                              <p:par>
                                <p:cTn id="138" presetID="50" presetClass="exit" presetSubtype="0" accel="100000" fill="hold" nodeType="clickEffect">
                                  <p:stCondLst>
                                    <p:cond delay="0"/>
                                  </p:stCondLst>
                                  <p:childTnLst>
                                    <p:anim calcmode="lin" valueType="num">
                                      <p:cBhvr>
                                        <p:cTn id="139" dur="500"/>
                                        <p:tgtEl>
                                          <p:spTgt spid="3"/>
                                        </p:tgtEl>
                                        <p:attrNameLst>
                                          <p:attrName>ppt_w</p:attrName>
                                        </p:attrNameLst>
                                      </p:cBhvr>
                                      <p:tavLst>
                                        <p:tav tm="0">
                                          <p:val>
                                            <p:strVal val="ppt_w"/>
                                          </p:val>
                                        </p:tav>
                                        <p:tav tm="100000">
                                          <p:val>
                                            <p:strVal val="ppt_w+.3"/>
                                          </p:val>
                                        </p:tav>
                                      </p:tavLst>
                                    </p:anim>
                                    <p:anim calcmode="lin" valueType="num">
                                      <p:cBhvr>
                                        <p:cTn id="140" dur="500"/>
                                        <p:tgtEl>
                                          <p:spTgt spid="3"/>
                                        </p:tgtEl>
                                        <p:attrNameLst>
                                          <p:attrName>ppt_h</p:attrName>
                                        </p:attrNameLst>
                                      </p:cBhvr>
                                      <p:tavLst>
                                        <p:tav tm="0">
                                          <p:val>
                                            <p:strVal val="ppt_h"/>
                                          </p:val>
                                        </p:tav>
                                        <p:tav tm="100000">
                                          <p:val>
                                            <p:strVal val="ppt_h"/>
                                          </p:val>
                                        </p:tav>
                                      </p:tavLst>
                                    </p:anim>
                                    <p:animEffect transition="out" filter="fade">
                                      <p:cBhvr>
                                        <p:cTn id="141" dur="500"/>
                                        <p:tgtEl>
                                          <p:spTgt spid="3"/>
                                        </p:tgtEl>
                                      </p:cBhvr>
                                    </p:animEffect>
                                    <p:set>
                                      <p:cBhvr>
                                        <p:cTn id="14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3A5A3B-062C-48BC-B76A-6A55D36C1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845" y="2054893"/>
            <a:ext cx="9348794" cy="2748213"/>
          </a:xfrm>
          <a:prstGeom prst="rect">
            <a:avLst/>
          </a:prstGeom>
        </p:spPr>
      </p:pic>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408862207"/>
              </p:ext>
            </p:extLst>
          </p:nvPr>
        </p:nvGraphicFramePr>
        <p:xfrm>
          <a:off x="1753816" y="1590256"/>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进度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范围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487700200"/>
              </p:ext>
            </p:extLst>
          </p:nvPr>
        </p:nvGraphicFramePr>
        <p:xfrm>
          <a:off x="344905" y="1299708"/>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组内评审时，三人及以上小组成员对该成果表示不满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1136550463"/>
              </p:ext>
            </p:extLst>
          </p:nvPr>
        </p:nvGraphicFramePr>
        <p:xfrm>
          <a:off x="344905" y="1325488"/>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a:effectLst/>
                        </a:rPr>
                        <a:t>19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4117764373"/>
              </p:ext>
            </p:extLst>
          </p:nvPr>
        </p:nvGraphicFramePr>
        <p:xfrm>
          <a:off x="697831" y="1289401"/>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297513">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控制手段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任务审核员对已完成的任务再次审核并评审，如果空闲时间较多，对项目进程进行调整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306103198"/>
              </p:ext>
            </p:extLst>
          </p:nvPr>
        </p:nvGraphicFramePr>
        <p:xfrm>
          <a:off x="521367" y="1565779"/>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任务审核员督促组员加班加点赶进度。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500"/>
                                        <p:tgtEl>
                                          <p:spTgt spid="5"/>
                                        </p:tgtEl>
                                      </p:cBhvr>
                                    </p:animEffect>
                                    <p:anim calcmode="lin" valueType="num">
                                      <p:cBhvr>
                                        <p:cTn id="26" dur="500"/>
                                        <p:tgtEl>
                                          <p:spTgt spid="5"/>
                                        </p:tgtEl>
                                        <p:attrNameLst>
                                          <p:attrName>ppt_x</p:attrName>
                                        </p:attrNameLst>
                                      </p:cBhvr>
                                      <p:tavLst>
                                        <p:tav tm="0">
                                          <p:val>
                                            <p:strVal val="ppt_x"/>
                                          </p:val>
                                        </p:tav>
                                        <p:tav tm="100000">
                                          <p:val>
                                            <p:strVal val="ppt_x"/>
                                          </p:val>
                                        </p:tav>
                                      </p:tavLst>
                                    </p:anim>
                                    <p:anim calcmode="lin" valueType="num">
                                      <p:cBhvr>
                                        <p:cTn id="27" dur="500"/>
                                        <p:tgtEl>
                                          <p:spTgt spid="5"/>
                                        </p:tgtEl>
                                        <p:attrNameLst>
                                          <p:attrName>ppt_y</p:attrName>
                                        </p:attrNameLst>
                                      </p:cBhvr>
                                      <p:tavLst>
                                        <p:tav tm="0">
                                          <p:val>
                                            <p:strVal val="ppt_y"/>
                                          </p:val>
                                        </p:tav>
                                        <p:tav tm="100000">
                                          <p:val>
                                            <p:strVal val="ppt_y+.1"/>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500"/>
                                        <p:tgtEl>
                                          <p:spTgt spid="2"/>
                                        </p:tgtEl>
                                      </p:cBhvr>
                                    </p:animEffect>
                                    <p:anim calcmode="lin" valueType="num">
                                      <p:cBhvr>
                                        <p:cTn id="40" dur="500"/>
                                        <p:tgtEl>
                                          <p:spTgt spid="2"/>
                                        </p:tgtEl>
                                        <p:attrNameLst>
                                          <p:attrName>ppt_x</p:attrName>
                                        </p:attrNameLst>
                                      </p:cBhvr>
                                      <p:tavLst>
                                        <p:tav tm="0">
                                          <p:val>
                                            <p:strVal val="ppt_x"/>
                                          </p:val>
                                        </p:tav>
                                        <p:tav tm="100000">
                                          <p:val>
                                            <p:strVal val="ppt_x"/>
                                          </p:val>
                                        </p:tav>
                                      </p:tavLst>
                                    </p:anim>
                                    <p:anim calcmode="lin" valueType="num">
                                      <p:cBhvr>
                                        <p:cTn id="41" dur="500"/>
                                        <p:tgtEl>
                                          <p:spTgt spid="2"/>
                                        </p:tgtEl>
                                        <p:attrNameLst>
                                          <p:attrName>ppt_y</p:attrName>
                                        </p:attrNameLst>
                                      </p:cBhvr>
                                      <p:tavLst>
                                        <p:tav tm="0">
                                          <p:val>
                                            <p:strVal val="ppt_y"/>
                                          </p:val>
                                        </p:tav>
                                        <p:tav tm="100000">
                                          <p:val>
                                            <p:strVal val="ppt_y+.1"/>
                                          </p:val>
                                        </p:tav>
                                      </p:tavLst>
                                    </p:anim>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strVal val="#ppt_w+.3"/>
                                          </p:val>
                                        </p:tav>
                                        <p:tav tm="100000">
                                          <p:val>
                                            <p:strVal val="#ppt_w"/>
                                          </p:val>
                                        </p:tav>
                                      </p:tavLst>
                                    </p:anim>
                                    <p:anim calcmode="lin" valueType="num">
                                      <p:cBhvr>
                                        <p:cTn id="48" dur="500" fill="hold"/>
                                        <p:tgtEl>
                                          <p:spTgt spid="4"/>
                                        </p:tgtEl>
                                        <p:attrNameLst>
                                          <p:attrName>ppt_h</p:attrName>
                                        </p:attrNameLst>
                                      </p:cBhvr>
                                      <p:tavLst>
                                        <p:tav tm="0">
                                          <p:val>
                                            <p:strVal val="#ppt_h"/>
                                          </p:val>
                                        </p:tav>
                                        <p:tav tm="100000">
                                          <p:val>
                                            <p:strVal val="#ppt_h"/>
                                          </p:val>
                                        </p:tav>
                                      </p:tavLst>
                                    </p:anim>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4"/>
                                        </p:tgtEl>
                                        <p:attrNameLst>
                                          <p:attrName>ppt_w</p:attrName>
                                        </p:attrNameLst>
                                      </p:cBhvr>
                                      <p:tavLst>
                                        <p:tav tm="0">
                                          <p:val>
                                            <p:strVal val="ppt_w"/>
                                          </p:val>
                                        </p:tav>
                                        <p:tav tm="100000">
                                          <p:val>
                                            <p:strVal val="ppt_w+.3"/>
                                          </p:val>
                                        </p:tav>
                                      </p:tavLst>
                                    </p:anim>
                                    <p:anim calcmode="lin" valueType="num">
                                      <p:cBhvr>
                                        <p:cTn id="54" dur="500"/>
                                        <p:tgtEl>
                                          <p:spTgt spid="4"/>
                                        </p:tgtEl>
                                        <p:attrNameLst>
                                          <p:attrName>ppt_h</p:attrName>
                                        </p:attrNameLst>
                                      </p:cBhvr>
                                      <p:tavLst>
                                        <p:tav tm="0">
                                          <p:val>
                                            <p:strVal val="ppt_h"/>
                                          </p:val>
                                        </p:tav>
                                        <p:tav tm="100000">
                                          <p:val>
                                            <p:strVal val="ppt_h"/>
                                          </p:val>
                                        </p:tav>
                                      </p:tavLst>
                                    </p:anim>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anim calcmode="lin" valueType="num">
                                      <p:cBhvr>
                                        <p:cTn id="62" dur="500" fill="hold"/>
                                        <p:tgtEl>
                                          <p:spTgt spid="6"/>
                                        </p:tgtEl>
                                        <p:attrNameLst>
                                          <p:attrName>ppt_x</p:attrName>
                                        </p:attrNameLst>
                                      </p:cBhvr>
                                      <p:tavLst>
                                        <p:tav tm="0">
                                          <p:val>
                                            <p:strVal val="#ppt_x"/>
                                          </p:val>
                                        </p:tav>
                                        <p:tav tm="100000">
                                          <p:val>
                                            <p:strVal val="#ppt_x"/>
                                          </p:val>
                                        </p:tav>
                                      </p:tavLst>
                                    </p:anim>
                                    <p:anim calcmode="lin" valueType="num">
                                      <p:cBhvr>
                                        <p:cTn id="6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nodeType="clickEffect">
                                  <p:stCondLst>
                                    <p:cond delay="0"/>
                                  </p:stCondLst>
                                  <p:childTnLst>
                                    <p:animEffect transition="out" filter="fade">
                                      <p:cBhvr>
                                        <p:cTn id="67" dur="500"/>
                                        <p:tgtEl>
                                          <p:spTgt spid="6"/>
                                        </p:tgtEl>
                                      </p:cBhvr>
                                    </p:animEffect>
                                    <p:anim calcmode="lin" valueType="num">
                                      <p:cBhvr>
                                        <p:cTn id="68" dur="500"/>
                                        <p:tgtEl>
                                          <p:spTgt spid="6"/>
                                        </p:tgtEl>
                                        <p:attrNameLst>
                                          <p:attrName>ppt_x</p:attrName>
                                        </p:attrNameLst>
                                      </p:cBhvr>
                                      <p:tavLst>
                                        <p:tav tm="0">
                                          <p:val>
                                            <p:strVal val="ppt_x"/>
                                          </p:val>
                                        </p:tav>
                                        <p:tav tm="100000">
                                          <p:val>
                                            <p:strVal val="ppt_x"/>
                                          </p:val>
                                        </p:tav>
                                      </p:tavLst>
                                    </p:anim>
                                    <p:anim calcmode="lin" valueType="num">
                                      <p:cBhvr>
                                        <p:cTn id="69" dur="500"/>
                                        <p:tgtEl>
                                          <p:spTgt spid="6"/>
                                        </p:tgtEl>
                                        <p:attrNameLst>
                                          <p:attrName>ppt_y</p:attrName>
                                        </p:attrNameLst>
                                      </p:cBhvr>
                                      <p:tavLst>
                                        <p:tav tm="0">
                                          <p:val>
                                            <p:strVal val="ppt_y"/>
                                          </p:val>
                                        </p:tav>
                                        <p:tav tm="100000">
                                          <p:val>
                                            <p:strVal val="ppt_y+.1"/>
                                          </p:val>
                                        </p:tav>
                                      </p:tavLst>
                                    </p:anim>
                                    <p:set>
                                      <p:cBhvr>
                                        <p:cTn id="70" dur="1" fill="hold">
                                          <p:stCondLst>
                                            <p:cond delay="499"/>
                                          </p:stCondLst>
                                        </p:cTn>
                                        <p:tgtEl>
                                          <p:spTgt spid="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0" presetClass="entr" presetSubtype="0" decel="10000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strVal val="#ppt_w+.3"/>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animEffect transition="in" filter="fad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50" presetClass="exit" presetSubtype="0" accel="100000" fill="hold" nodeType="clickEffect">
                                  <p:stCondLst>
                                    <p:cond delay="0"/>
                                  </p:stCondLst>
                                  <p:childTnLst>
                                    <p:anim calcmode="lin" valueType="num">
                                      <p:cBhvr>
                                        <p:cTn id="81" dur="500"/>
                                        <p:tgtEl>
                                          <p:spTgt spid="7"/>
                                        </p:tgtEl>
                                        <p:attrNameLst>
                                          <p:attrName>ppt_w</p:attrName>
                                        </p:attrNameLst>
                                      </p:cBhvr>
                                      <p:tavLst>
                                        <p:tav tm="0">
                                          <p:val>
                                            <p:strVal val="ppt_w"/>
                                          </p:val>
                                        </p:tav>
                                        <p:tav tm="100000">
                                          <p:val>
                                            <p:strVal val="ppt_w+.3"/>
                                          </p:val>
                                        </p:tav>
                                      </p:tavLst>
                                    </p:anim>
                                    <p:anim calcmode="lin" valueType="num">
                                      <p:cBhvr>
                                        <p:cTn id="82" dur="500"/>
                                        <p:tgtEl>
                                          <p:spTgt spid="7"/>
                                        </p:tgtEl>
                                        <p:attrNameLst>
                                          <p:attrName>ppt_h</p:attrName>
                                        </p:attrNameLst>
                                      </p:cBhvr>
                                      <p:tavLst>
                                        <p:tav tm="0">
                                          <p:val>
                                            <p:strVal val="ppt_h"/>
                                          </p:val>
                                        </p:tav>
                                        <p:tav tm="100000">
                                          <p:val>
                                            <p:strVal val="ppt_h"/>
                                          </p:val>
                                        </p:tav>
                                      </p:tavLst>
                                    </p:anim>
                                    <p:animEffect transition="out" filter="fade">
                                      <p:cBhvr>
                                        <p:cTn id="83" dur="500"/>
                                        <p:tgtEl>
                                          <p:spTgt spid="7"/>
                                        </p:tgtEl>
                                      </p:cBhvr>
                                    </p:animEffect>
                                    <p:set>
                                      <p:cBhvr>
                                        <p:cTn id="8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3880</Words>
  <Application>Microsoft Office PowerPoint</Application>
  <PresentationFormat>宽屏</PresentationFormat>
  <Paragraphs>1217</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119</cp:revision>
  <dcterms:created xsi:type="dcterms:W3CDTF">2017-06-08T06:40:00Z</dcterms:created>
  <dcterms:modified xsi:type="dcterms:W3CDTF">2018-11-20T14:41:40Z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